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9" r:id="rId4"/>
  </p:sldMasterIdLst>
  <p:notesMasterIdLst>
    <p:notesMasterId r:id="rId15"/>
  </p:notesMasterIdLst>
  <p:handoutMasterIdLst>
    <p:handoutMasterId r:id="rId16"/>
  </p:handoutMasterIdLst>
  <p:sldIdLst>
    <p:sldId id="332" r:id="rId5"/>
    <p:sldId id="333" r:id="rId6"/>
    <p:sldId id="272" r:id="rId7"/>
    <p:sldId id="334" r:id="rId8"/>
    <p:sldId id="325" r:id="rId9"/>
    <p:sldId id="331" r:id="rId10"/>
    <p:sldId id="329" r:id="rId11"/>
    <p:sldId id="330" r:id="rId12"/>
    <p:sldId id="326" r:id="rId13"/>
    <p:sldId id="327" r:id="rId14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32"/>
          </p14:sldIdLst>
        </p14:section>
        <p14:section name="Cover White" id="{1EA9D7C8-9D17-184D-9336-04C35576FA54}">
          <p14:sldIdLst>
            <p14:sldId id="333"/>
          </p14:sldIdLst>
        </p14:section>
        <p14:section name="Text Slides" id="{BC0B5F4C-FC2A-8740-9ADA-B0B4F7744F0F}">
          <p14:sldIdLst>
            <p14:sldId id="272"/>
            <p14:sldId id="334"/>
          </p14:sldIdLst>
        </p14:section>
        <p14:section name="Colors" id="{D4D9AE47-F5C4-3A44-89F3-FCB1E652EB08}">
          <p14:sldIdLst>
            <p14:sldId id="325"/>
          </p14:sldIdLst>
        </p14:section>
        <p14:section name="Charts | Graphs | Tables | Maps" id="{9920BF6D-ACD2-5244-84A9-379C6F44AA9A}">
          <p14:sldIdLst>
            <p14:sldId id="331"/>
            <p14:sldId id="329"/>
            <p14:sldId id="330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41E42"/>
    <a:srgbClr val="D9DDE3"/>
    <a:srgbClr val="54585A"/>
    <a:srgbClr val="84329B"/>
    <a:srgbClr val="DCEEFB"/>
    <a:srgbClr val="00965E"/>
    <a:srgbClr val="0051A5"/>
    <a:srgbClr val="FEDF01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0337" autoAdjust="0"/>
  </p:normalViewPr>
  <p:slideViewPr>
    <p:cSldViewPr snapToGrid="0" snapToObjects="1">
      <p:cViewPr varScale="1">
        <p:scale>
          <a:sx n="142" d="100"/>
          <a:sy n="142" d="100"/>
        </p:scale>
        <p:origin x="1064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0F3-5A40-AC19-34D52D338B44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E0F3-5A40-AC19-34D52D338B4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E0F3-5A40-AC19-34D52D338B44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E0F3-5A40-AC19-34D52D338B44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F3-5A40-AC19-34D52D338B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0F3-5A40-AC19-34D52D338B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F3-5A40-AC19-34D52D338B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1BC4-AB44-B8AD-8B2830167DF2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1BC4-AB44-B8AD-8B2830167DF2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1BC4-AB44-B8AD-8B2830167DF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1BC4-AB44-B8AD-8B2830167DF2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BC4-AB44-B8AD-8B2830167D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BC4-AB44-B8AD-8B2830167D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2D-8447-86B7-E626627F380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2D-8447-86B7-E626627F380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2D-8447-86B7-E626627F38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rgbClr val="00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609585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121917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828754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2438339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35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7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9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97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ue">
    <p:bg>
      <p:bgPr>
        <a:solidFill>
          <a:srgbClr val="041E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F43DB3E-C3BD-8428-6DDF-B77CF691CA86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4B99808C-4638-5F45-87E0-4EF2FFDCAA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5D9C39-4DCC-F347-A622-642D7E9305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6" y="5834221"/>
            <a:ext cx="2409699" cy="5920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2883D67-1F3B-7F51-A197-4EADEFDA49CC}"/>
              </a:ext>
            </a:extLst>
          </p:cNvPr>
          <p:cNvSpPr txBox="1"/>
          <p:nvPr userDrawn="1"/>
        </p:nvSpPr>
        <p:spPr>
          <a:xfrm>
            <a:off x="831850" y="66421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7EFEC4C-F296-0520-A942-47EE9D368F85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41E42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1" i="0">
                <a:solidFill>
                  <a:srgbClr val="041E42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8491E8F5-6755-8940-AAC7-A48CB19318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rgbClr val="000000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EE7F32B-67EC-9C4F-9E3D-D9B7669CF2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8" y="5834221"/>
            <a:ext cx="2409695" cy="5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142B72-E8CE-AE49-B09B-ED7501D7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3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41E4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DE92D26-09B1-A258-2858-324413697D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B2EAB0A-08AF-AAE4-7533-6B9B95D1F7A2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DACE444-8519-37BB-6B68-A6555E81F3C9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2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41E4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2AFDAB7-89C1-B105-21F9-81826B1972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55C10-7EFF-FEC2-CACC-7598AEDC537D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0E5B06FF-A82B-A888-B31F-B1C71EF22C15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7833987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41E4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8D088DD-AA35-4B6D-2F40-B60FAAA7B9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EDD5595-B6E0-E4B1-F729-B5F6C604C2CD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A104BBB-10E7-AAF4-8BC8-3BA8FD0D8D96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 - End Slide">
    <p:bg>
      <p:bgPr>
        <a:solidFill>
          <a:srgbClr val="041E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2B1E96DA-1B3D-BC18-B2C7-F8200B8FD213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6973FD-F634-9C41-9A38-5A67C170E700}"/>
              </a:ext>
            </a:extLst>
          </p:cNvPr>
          <p:cNvSpPr txBox="1"/>
          <p:nvPr userDrawn="1"/>
        </p:nvSpPr>
        <p:spPr>
          <a:xfrm>
            <a:off x="1092008" y="6308666"/>
            <a:ext cx="9210233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9AE7FF-9AA1-2344-B8DC-C973796130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006" y="5482590"/>
            <a:ext cx="2409699" cy="592001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AEC3EB5E-DB4C-CA8D-B1F8-74B6CB4A9A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9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0" i="0">
                <a:solidFill>
                  <a:srgbClr val="041E42"/>
                </a:solidFill>
                <a:latin typeface="Proxima Nova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40B37-8DEA-1C42-822C-72C79D27B984}"/>
              </a:ext>
            </a:extLst>
          </p:cNvPr>
          <p:cNvSpPr txBox="1"/>
          <p:nvPr userDrawn="1"/>
        </p:nvSpPr>
        <p:spPr>
          <a:xfrm>
            <a:off x="1092008" y="6308666"/>
            <a:ext cx="9118793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6BEBA83-3609-9F4E-A8B0-14BF5E9A5F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008" y="5482590"/>
            <a:ext cx="2409695" cy="592001"/>
          </a:xfrm>
          <a:prstGeom prst="rect">
            <a:avLst/>
          </a:prstGeom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00DD38AF-8159-C8AA-EABE-10BC500A2081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41E42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AFBF7F3-6C6F-2DFF-3AB1-69FD3E3AF8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B83B3D-DA41-5CA8-84E6-05278F17611B}"/>
              </a:ext>
            </a:extLst>
          </p:cNvPr>
          <p:cNvSpPr txBox="1"/>
          <p:nvPr userDrawn="1"/>
        </p:nvSpPr>
        <p:spPr>
          <a:xfrm>
            <a:off x="10999893" y="777578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085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2" r:id="rId3"/>
    <p:sldLayoutId id="2147483700" r:id="rId4"/>
    <p:sldLayoutId id="2147483701" r:id="rId5"/>
    <p:sldLayoutId id="2147483703" r:id="rId6"/>
    <p:sldLayoutId id="2147483702" r:id="rId7"/>
  </p:sldLayoutIdLst>
  <p:hf hdr="0" ftr="0" dt="0"/>
  <p:txStyles>
    <p:titleStyle>
      <a:lvl1pPr algn="l" defTabSz="609585" rtl="0" eaLnBrk="1" latinLnBrk="0" hangingPunct="1">
        <a:spcBef>
          <a:spcPct val="0"/>
        </a:spcBef>
        <a:buNone/>
        <a:defRPr sz="4000" b="1" kern="1200">
          <a:solidFill>
            <a:srgbClr val="041E4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chart" Target="../charts/chart2.xml"/><Relationship Id="rId7" Type="http://schemas.microsoft.com/office/2014/relationships/chartEx" Target="../charts/chartEx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F43259F-5168-45F7-A293-894959D837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B7663-24AC-6D27-892C-A8F38D9776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08C8E8-B5BD-C539-4EDA-E476C29E6928}"/>
              </a:ext>
            </a:extLst>
          </p:cNvPr>
          <p:cNvSpPr txBox="1"/>
          <p:nvPr/>
        </p:nvSpPr>
        <p:spPr>
          <a:xfrm>
            <a:off x="771525" y="667226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8488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C5A6F7E-353A-B171-AF91-95FA19A736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>
              <a:latin typeface="+mj-lt"/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5AA3B841-760A-C456-1B92-F6AD51EF89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26F4B4-E101-B86D-2B00-2A9539AE7A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3F5648-7FEB-845A-FEC0-2D1129F96F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7191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</p:spPr>
        <p:txBody>
          <a:bodyPr/>
          <a:lstStyle/>
          <a:p>
            <a:r>
              <a:rPr lang="en-US"/>
              <a:t>This is an example of a one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FDF963E6-CCCB-F241-B6BB-5D48C6B47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3" cy="767620"/>
          </a:xfrm>
        </p:spPr>
        <p:txBody>
          <a:bodyPr/>
          <a:lstStyle/>
          <a:p>
            <a:r>
              <a:rPr lang="en-US"/>
              <a:t>One Column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E6C1C-49CC-6A49-D541-78219E28C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2" cy="767620"/>
          </a:xfrm>
        </p:spPr>
        <p:txBody>
          <a:bodyPr/>
          <a:lstStyle/>
          <a:p>
            <a:r>
              <a:rPr lang="en-US"/>
              <a:t>Two Column Layout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A1A91-38CE-EA06-FABC-40CF53937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</p:spPr>
        <p:txBody>
          <a:bodyPr/>
          <a:lstStyle/>
          <a:p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985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4EF3-4F61-CA46-84B7-FCF8B4FC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41E42"/>
                </a:solidFill>
              </a:rPr>
              <a:t>Colors</a:t>
            </a:r>
            <a:endParaRPr lang="en-US" dirty="0">
              <a:solidFill>
                <a:srgbClr val="041E4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B4B48B8-38BD-04E7-6D0E-CB90A91C909B}"/>
              </a:ext>
            </a:extLst>
          </p:cNvPr>
          <p:cNvSpPr txBox="1"/>
          <p:nvPr/>
        </p:nvSpPr>
        <p:spPr>
          <a:xfrm>
            <a:off x="4079317" y="2926510"/>
            <a:ext cx="2999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9E69C1-134E-421B-E099-0FCAC867616C}"/>
              </a:ext>
            </a:extLst>
          </p:cNvPr>
          <p:cNvSpPr txBox="1"/>
          <p:nvPr/>
        </p:nvSpPr>
        <p:spPr>
          <a:xfrm>
            <a:off x="649112" y="1338996"/>
            <a:ext cx="108820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Suggested colors for use in your PowerPoint presentations. Primary colors are best, use secondary and accent colors when needed.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C2E606-1AC1-8A46-A51A-37088641B7E6}"/>
              </a:ext>
            </a:extLst>
          </p:cNvPr>
          <p:cNvSpPr/>
          <p:nvPr/>
        </p:nvSpPr>
        <p:spPr>
          <a:xfrm>
            <a:off x="7078536" y="3219057"/>
            <a:ext cx="1396382" cy="1396382"/>
          </a:xfrm>
          <a:prstGeom prst="rect">
            <a:avLst/>
          </a:prstGeom>
          <a:solidFill>
            <a:srgbClr val="041E4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Private Blue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4/30/60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#041E42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AA0E955-794F-49A7-EC77-C9938274C4DD}"/>
              </a:ext>
            </a:extLst>
          </p:cNvPr>
          <p:cNvSpPr txBox="1"/>
          <p:nvPr/>
        </p:nvSpPr>
        <p:spPr>
          <a:xfrm>
            <a:off x="649111" y="2926510"/>
            <a:ext cx="2517665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28D76A0-42D2-BA52-5ABB-C4C67D09BA68}"/>
              </a:ext>
            </a:extLst>
          </p:cNvPr>
          <p:cNvSpPr/>
          <p:nvPr/>
        </p:nvSpPr>
        <p:spPr>
          <a:xfrm>
            <a:off x="649111" y="3224421"/>
            <a:ext cx="1396382" cy="1396382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7EDDB7B-D836-ADF8-689E-3FAE67B91E5F}"/>
              </a:ext>
            </a:extLst>
          </p:cNvPr>
          <p:cNvSpPr/>
          <p:nvPr/>
        </p:nvSpPr>
        <p:spPr>
          <a:xfrm>
            <a:off x="4080723" y="3219057"/>
            <a:ext cx="1396382" cy="1396382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415257B-2519-285F-1E17-EE903303A1AE}"/>
              </a:ext>
            </a:extLst>
          </p:cNvPr>
          <p:cNvSpPr/>
          <p:nvPr/>
        </p:nvSpPr>
        <p:spPr>
          <a:xfrm>
            <a:off x="2148019" y="3224421"/>
            <a:ext cx="1396382" cy="1396382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BEAC6D3-6AB2-13F3-E8BE-0DB8D2ADCF76}"/>
              </a:ext>
            </a:extLst>
          </p:cNvPr>
          <p:cNvSpPr/>
          <p:nvPr/>
        </p:nvSpPr>
        <p:spPr>
          <a:xfrm>
            <a:off x="5579629" y="3219057"/>
            <a:ext cx="1396382" cy="1396382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E57EEC-2A66-750D-1549-85AA035A79DF}"/>
              </a:ext>
            </a:extLst>
          </p:cNvPr>
          <p:cNvSpPr/>
          <p:nvPr/>
        </p:nvSpPr>
        <p:spPr>
          <a:xfrm>
            <a:off x="2148020" y="5062314"/>
            <a:ext cx="1396383" cy="1396383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4541D8-B8FC-A096-5E25-C7BD38756554}"/>
              </a:ext>
            </a:extLst>
          </p:cNvPr>
          <p:cNvSpPr/>
          <p:nvPr/>
        </p:nvSpPr>
        <p:spPr>
          <a:xfrm>
            <a:off x="3646928" y="5062314"/>
            <a:ext cx="1396383" cy="1396383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B06655-CBC5-FF82-3D0E-9F76E95B0B25}"/>
              </a:ext>
            </a:extLst>
          </p:cNvPr>
          <p:cNvSpPr txBox="1"/>
          <p:nvPr/>
        </p:nvSpPr>
        <p:spPr>
          <a:xfrm>
            <a:off x="649111" y="4776376"/>
            <a:ext cx="2442443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9D69F7-1F59-ED04-582D-9D1E7F527144}"/>
              </a:ext>
            </a:extLst>
          </p:cNvPr>
          <p:cNvSpPr/>
          <p:nvPr/>
        </p:nvSpPr>
        <p:spPr>
          <a:xfrm>
            <a:off x="5145836" y="5062313"/>
            <a:ext cx="1396383" cy="13963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A967C3-CC95-DF68-12FC-B979EB141AA5}"/>
              </a:ext>
            </a:extLst>
          </p:cNvPr>
          <p:cNvSpPr/>
          <p:nvPr/>
        </p:nvSpPr>
        <p:spPr>
          <a:xfrm>
            <a:off x="649111" y="5061756"/>
            <a:ext cx="1396383" cy="13963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3B8B98-DE91-3D4D-2944-52566976C7D2}"/>
              </a:ext>
            </a:extLst>
          </p:cNvPr>
          <p:cNvSpPr txBox="1"/>
          <p:nvPr/>
        </p:nvSpPr>
        <p:spPr>
          <a:xfrm>
            <a:off x="6658325" y="5061756"/>
            <a:ext cx="2164206" cy="334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CDB63E-A0DC-E5ED-734D-470B876C3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" y="1680545"/>
            <a:ext cx="7772400" cy="8760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6FC0EA-B31A-454C-0C5D-96C44C80A062}"/>
              </a:ext>
            </a:extLst>
          </p:cNvPr>
          <p:cNvSpPr txBox="1"/>
          <p:nvPr/>
        </p:nvSpPr>
        <p:spPr>
          <a:xfrm>
            <a:off x="8265319" y="2017215"/>
            <a:ext cx="21642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</p:spTree>
    <p:extLst>
      <p:ext uri="{BB962C8B-B14F-4D97-AF65-F5344CB8AC3E}">
        <p14:creationId xmlns:p14="http://schemas.microsoft.com/office/powerpoint/2010/main" val="388893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5B62B6CA-7015-1A40-8A45-5D6DBF304D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9309157"/>
              </p:ext>
            </p:extLst>
          </p:nvPr>
        </p:nvGraphicFramePr>
        <p:xfrm>
          <a:off x="2989476" y="1584017"/>
          <a:ext cx="7537119" cy="43094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2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888"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121920" marR="121920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121920" marR="121920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121920" marR="121920">
                    <a:solidFill>
                      <a:srgbClr val="041E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FF49DF-570D-DC4A-9B5E-A81E6802DD87}"/>
              </a:ext>
            </a:extLst>
          </p:cNvPr>
          <p:cNvSpPr txBox="1"/>
          <p:nvPr/>
        </p:nvSpPr>
        <p:spPr>
          <a:xfrm>
            <a:off x="649111" y="1584018"/>
            <a:ext cx="195165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</p:spTree>
    <p:extLst>
      <p:ext uri="{BB962C8B-B14F-4D97-AF65-F5344CB8AC3E}">
        <p14:creationId xmlns:p14="http://schemas.microsoft.com/office/powerpoint/2010/main" val="2446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41E42"/>
                </a:solidFill>
              </a:rPr>
              <a:t>Maps</a:t>
            </a:r>
          </a:p>
        </p:txBody>
      </p:sp>
      <p:pic>
        <p:nvPicPr>
          <p:cNvPr id="37" name="Picture 36" descr="A picture containing dark&#10;&#10;Description automatically generated">
            <a:extLst>
              <a:ext uri="{FF2B5EF4-FFF2-40B4-BE49-F238E27FC236}">
                <a16:creationId xmlns:a16="http://schemas.microsoft.com/office/drawing/2014/main" id="{E140F7B5-1145-0845-9E13-8237B1A7B0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5499" y="1447221"/>
            <a:ext cx="1205429" cy="2088779"/>
          </a:xfrm>
          <a:prstGeom prst="rect">
            <a:avLst/>
          </a:prstGeom>
        </p:spPr>
      </p:pic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38758E0A-3FCD-D041-BC25-690075F2C6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3144" y="1447221"/>
            <a:ext cx="1384515" cy="1176352"/>
          </a:xfrm>
          <a:prstGeom prst="rect">
            <a:avLst/>
          </a:prstGeom>
        </p:spPr>
      </p:pic>
      <p:pic>
        <p:nvPicPr>
          <p:cNvPr id="39" name="Picture 38" descr="A picture containing dark&#10;&#10;Description automatically generated">
            <a:extLst>
              <a:ext uri="{FF2B5EF4-FFF2-40B4-BE49-F238E27FC236}">
                <a16:creationId xmlns:a16="http://schemas.microsoft.com/office/drawing/2014/main" id="{5DD6CE76-5135-1B49-AD8C-D0549BB99D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1293" y="3771904"/>
            <a:ext cx="985003" cy="1055176"/>
          </a:xfrm>
          <a:prstGeom prst="rect">
            <a:avLst/>
          </a:prstGeom>
        </p:spPr>
      </p:pic>
      <p:pic>
        <p:nvPicPr>
          <p:cNvPr id="40" name="Picture 39" descr="A silhouette of a person&#10;&#10;Description automatically generated">
            <a:extLst>
              <a:ext uri="{FF2B5EF4-FFF2-40B4-BE49-F238E27FC236}">
                <a16:creationId xmlns:a16="http://schemas.microsoft.com/office/drawing/2014/main" id="{711D3321-F529-7349-B9C9-1D1F684062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4230" y="3771904"/>
            <a:ext cx="1267417" cy="1055176"/>
          </a:xfrm>
          <a:prstGeom prst="rect">
            <a:avLst/>
          </a:prstGeom>
        </p:spPr>
      </p:pic>
      <p:pic>
        <p:nvPicPr>
          <p:cNvPr id="41" name="Picture 40" descr="A close up of a logo&#10;&#10;Description automatically generated">
            <a:extLst>
              <a:ext uri="{FF2B5EF4-FFF2-40B4-BE49-F238E27FC236}">
                <a16:creationId xmlns:a16="http://schemas.microsoft.com/office/drawing/2014/main" id="{AF77453C-8078-F443-9508-6E886D8EA17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5051" y="5570687"/>
            <a:ext cx="1415687" cy="716367"/>
          </a:xfrm>
          <a:prstGeom prst="rect">
            <a:avLst/>
          </a:prstGeom>
        </p:spPr>
      </p:pic>
      <p:pic>
        <p:nvPicPr>
          <p:cNvPr id="42" name="Picture 41" descr="A close up of a map&#10;&#10;Description automatically generated">
            <a:extLst>
              <a:ext uri="{FF2B5EF4-FFF2-40B4-BE49-F238E27FC236}">
                <a16:creationId xmlns:a16="http://schemas.microsoft.com/office/drawing/2014/main" id="{5A3DD0C9-F010-5C40-83CF-FDA65F8F61E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6477" y="1392459"/>
            <a:ext cx="3409627" cy="2186855"/>
          </a:xfrm>
          <a:prstGeom prst="rect">
            <a:avLst/>
          </a:prstGeom>
        </p:spPr>
      </p:pic>
      <p:pic>
        <p:nvPicPr>
          <p:cNvPr id="43" name="Picture 42" descr="A close up of a map&#10;&#10;Description automatically generated">
            <a:extLst>
              <a:ext uri="{FF2B5EF4-FFF2-40B4-BE49-F238E27FC236}">
                <a16:creationId xmlns:a16="http://schemas.microsoft.com/office/drawing/2014/main" id="{4FE1F19C-9EED-2E47-AD1E-D7F5BF23395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955" y="4058167"/>
            <a:ext cx="3409628" cy="247284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386D2F0-3CAB-6E4B-BB52-5805FF3A1AAC}"/>
              </a:ext>
            </a:extLst>
          </p:cNvPr>
          <p:cNvSpPr txBox="1"/>
          <p:nvPr/>
        </p:nvSpPr>
        <p:spPr>
          <a:xfrm>
            <a:off x="1186095" y="1177015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64A5274-F9A3-7F4E-AE90-558AE8D137A2}"/>
              </a:ext>
            </a:extLst>
          </p:cNvPr>
          <p:cNvSpPr txBox="1"/>
          <p:nvPr/>
        </p:nvSpPr>
        <p:spPr>
          <a:xfrm>
            <a:off x="10610897" y="1177015"/>
            <a:ext cx="6967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8719FB-9CD3-064B-9166-A0C9FC9E30BB}"/>
              </a:ext>
            </a:extLst>
          </p:cNvPr>
          <p:cNvSpPr txBox="1"/>
          <p:nvPr/>
        </p:nvSpPr>
        <p:spPr>
          <a:xfrm>
            <a:off x="7242696" y="1177015"/>
            <a:ext cx="5033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5B45A8-6B9B-764A-9C95-9A017704C597}"/>
              </a:ext>
            </a:extLst>
          </p:cNvPr>
          <p:cNvSpPr txBox="1"/>
          <p:nvPr/>
        </p:nvSpPr>
        <p:spPr>
          <a:xfrm>
            <a:off x="7104836" y="5349517"/>
            <a:ext cx="7614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A5CB1C-B8A2-7F43-A562-3484F649B9D6}"/>
              </a:ext>
            </a:extLst>
          </p:cNvPr>
          <p:cNvSpPr txBox="1"/>
          <p:nvPr/>
        </p:nvSpPr>
        <p:spPr>
          <a:xfrm>
            <a:off x="1186095" y="3799409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B9CBAB9-BD00-854E-A030-3B2AE4D4DE3A}"/>
              </a:ext>
            </a:extLst>
          </p:cNvPr>
          <p:cNvSpPr txBox="1"/>
          <p:nvPr/>
        </p:nvSpPr>
        <p:spPr>
          <a:xfrm>
            <a:off x="5335298" y="3513147"/>
            <a:ext cx="6862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D84365-AA19-FA4B-8F58-DA991BC75A3C}"/>
              </a:ext>
            </a:extLst>
          </p:cNvPr>
          <p:cNvSpPr txBox="1"/>
          <p:nvPr/>
        </p:nvSpPr>
        <p:spPr>
          <a:xfrm>
            <a:off x="7207429" y="3513147"/>
            <a:ext cx="5714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Georgia</a:t>
            </a:r>
          </a:p>
        </p:txBody>
      </p:sp>
      <p:pic>
        <p:nvPicPr>
          <p:cNvPr id="51" name="Picture 50" descr="A tree in the dark&#10;&#10;Description automatically generated">
            <a:extLst>
              <a:ext uri="{FF2B5EF4-FFF2-40B4-BE49-F238E27FC236}">
                <a16:creationId xmlns:a16="http://schemas.microsoft.com/office/drawing/2014/main" id="{4710A6F3-397D-AA46-A61F-0CDC5B72B6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8521" y="5642976"/>
            <a:ext cx="1842593" cy="969205"/>
          </a:xfrm>
          <a:prstGeom prst="rect">
            <a:avLst/>
          </a:prstGeom>
        </p:spPr>
      </p:pic>
      <p:pic>
        <p:nvPicPr>
          <p:cNvPr id="52" name="Picture 51" descr="A picture containing bird&#10;&#10;Description automatically generated">
            <a:extLst>
              <a:ext uri="{FF2B5EF4-FFF2-40B4-BE49-F238E27FC236}">
                <a16:creationId xmlns:a16="http://schemas.microsoft.com/office/drawing/2014/main" id="{00F86E1B-0D48-CA49-8DF0-FF04B36200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81193" y="1801683"/>
            <a:ext cx="819744" cy="123347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3DDD0A5-6555-7740-B9F6-FFF6961C6C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73697" y="3736168"/>
            <a:ext cx="1993489" cy="841273"/>
          </a:xfrm>
          <a:prstGeom prst="rect">
            <a:avLst/>
          </a:prstGeom>
        </p:spPr>
      </p:pic>
      <p:pic>
        <p:nvPicPr>
          <p:cNvPr id="54" name="Picture 53" descr="A close up of a logo&#10;&#10;Description automatically generated">
            <a:extLst>
              <a:ext uri="{FF2B5EF4-FFF2-40B4-BE49-F238E27FC236}">
                <a16:creationId xmlns:a16="http://schemas.microsoft.com/office/drawing/2014/main" id="{E4D27CEF-8484-A844-AFF7-9FDF840B825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76294" y="1499689"/>
            <a:ext cx="818111" cy="1031851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6C0B8C6-62F9-BA40-9FB1-BA28E12C2DD8}"/>
              </a:ext>
            </a:extLst>
          </p:cNvPr>
          <p:cNvSpPr txBox="1"/>
          <p:nvPr/>
        </p:nvSpPr>
        <p:spPr>
          <a:xfrm>
            <a:off x="5336367" y="5315488"/>
            <a:ext cx="72455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Maryland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4D883BF-345D-EF41-BBDA-A90175C98D91}"/>
              </a:ext>
            </a:extLst>
          </p:cNvPr>
          <p:cNvSpPr txBox="1"/>
          <p:nvPr/>
        </p:nvSpPr>
        <p:spPr>
          <a:xfrm>
            <a:off x="8594210" y="1177015"/>
            <a:ext cx="120167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Washington D.C.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536EC9-8ADB-6F47-8CB6-BC0FD37AABF9}"/>
              </a:ext>
            </a:extLst>
          </p:cNvPr>
          <p:cNvSpPr txBox="1"/>
          <p:nvPr/>
        </p:nvSpPr>
        <p:spPr>
          <a:xfrm>
            <a:off x="8926566" y="3513147"/>
            <a:ext cx="55380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Virginia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C99957-85F6-E54B-8599-E419D291AD11}"/>
              </a:ext>
            </a:extLst>
          </p:cNvPr>
          <p:cNvSpPr txBox="1"/>
          <p:nvPr/>
        </p:nvSpPr>
        <p:spPr>
          <a:xfrm>
            <a:off x="5409037" y="1177015"/>
            <a:ext cx="5511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Nevada</a:t>
            </a:r>
          </a:p>
        </p:txBody>
      </p:sp>
    </p:spTree>
    <p:extLst>
      <p:ext uri="{BB962C8B-B14F-4D97-AF65-F5344CB8AC3E}">
        <p14:creationId xmlns:p14="http://schemas.microsoft.com/office/powerpoint/2010/main" val="39635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E25C-2ACB-B74A-B9DF-277E0185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41E42"/>
                </a:solidFill>
              </a:rPr>
              <a:t>Charts</a:t>
            </a:r>
            <a:endParaRPr lang="en-US" dirty="0">
              <a:solidFill>
                <a:srgbClr val="041E42"/>
              </a:solidFill>
            </a:endParaRP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8F413888-26CC-9844-BBA3-1C022DD0FE1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60736361"/>
              </p:ext>
            </p:extLst>
          </p:nvPr>
        </p:nvGraphicFramePr>
        <p:xfrm>
          <a:off x="1019300" y="1384160"/>
          <a:ext cx="6428317" cy="239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8121EEE3-C47D-0C40-A8D8-61BE62FF0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3836819"/>
              </p:ext>
            </p:extLst>
          </p:nvPr>
        </p:nvGraphicFramePr>
        <p:xfrm>
          <a:off x="6720329" y="1384998"/>
          <a:ext cx="3907164" cy="267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BC330F0-4CB6-EEB6-C02B-255AB4500472}"/>
              </a:ext>
            </a:extLst>
          </p:cNvPr>
          <p:cNvSpPr txBox="1"/>
          <p:nvPr/>
        </p:nvSpPr>
        <p:spPr>
          <a:xfrm>
            <a:off x="11651529" y="465055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</a:endParaRPr>
          </a:p>
        </p:txBody>
      </p:sp>
      <p:graphicFrame>
        <p:nvGraphicFramePr>
          <p:cNvPr id="12" name="Content Placeholder 4">
            <a:extLst>
              <a:ext uri="{FF2B5EF4-FFF2-40B4-BE49-F238E27FC236}">
                <a16:creationId xmlns:a16="http://schemas.microsoft.com/office/drawing/2014/main" id="{058321A8-C981-D8AD-7971-139A1D2513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9351863"/>
              </p:ext>
            </p:extLst>
          </p:nvPr>
        </p:nvGraphicFramePr>
        <p:xfrm>
          <a:off x="1019300" y="1384160"/>
          <a:ext cx="6428317" cy="239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ontent Placeholder 4">
            <a:extLst>
              <a:ext uri="{FF2B5EF4-FFF2-40B4-BE49-F238E27FC236}">
                <a16:creationId xmlns:a16="http://schemas.microsoft.com/office/drawing/2014/main" id="{FDEBBC97-51F4-64B2-6E39-D9121372FB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364904"/>
              </p:ext>
            </p:extLst>
          </p:nvPr>
        </p:nvGraphicFramePr>
        <p:xfrm>
          <a:off x="6720329" y="1384998"/>
          <a:ext cx="3907164" cy="267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51B5DC0-BC46-CDF6-46D4-705F6CBB12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3360459"/>
              </p:ext>
            </p:extLst>
          </p:nvPr>
        </p:nvGraphicFramePr>
        <p:xfrm>
          <a:off x="1130703" y="3890129"/>
          <a:ext cx="4837291" cy="259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5" name="Chart 14">
                <a:extLst>
                  <a:ext uri="{FF2B5EF4-FFF2-40B4-BE49-F238E27FC236}">
                    <a16:creationId xmlns:a16="http://schemas.microsoft.com/office/drawing/2014/main" id="{70C8C3A8-7E48-B50F-8A1C-09F26D312D5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64750994"/>
                  </p:ext>
                </p:extLst>
              </p:nvPr>
            </p:nvGraphicFramePr>
            <p:xfrm>
              <a:off x="6601210" y="3855417"/>
              <a:ext cx="4170949" cy="239655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7"/>
              </a:graphicData>
            </a:graphic>
          </p:graphicFrame>
        </mc:Choice>
        <mc:Fallback xmlns="">
          <p:pic>
            <p:nvPicPr>
              <p:cNvPr id="15" name="Chart 14">
                <a:extLst>
                  <a:ext uri="{FF2B5EF4-FFF2-40B4-BE49-F238E27FC236}">
                    <a16:creationId xmlns:a16="http://schemas.microsoft.com/office/drawing/2014/main" id="{70C8C3A8-7E48-B50F-8A1C-09F26D312D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01210" y="3855417"/>
                <a:ext cx="4170949" cy="2396556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2900419D-BF16-0B1E-0F5F-D5DD89ABE228}"/>
              </a:ext>
            </a:extLst>
          </p:cNvPr>
          <p:cNvSpPr txBox="1"/>
          <p:nvPr/>
        </p:nvSpPr>
        <p:spPr>
          <a:xfrm>
            <a:off x="649111" y="1311087"/>
            <a:ext cx="54815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</p:spTree>
    <p:extLst>
      <p:ext uri="{BB962C8B-B14F-4D97-AF65-F5344CB8AC3E}">
        <p14:creationId xmlns:p14="http://schemas.microsoft.com/office/powerpoint/2010/main" val="26092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B80163A1-FE50-DCE1-111A-FED79AE8C9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106310-E84A-5E72-AF27-0797211A88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ity_National">
  <a:themeElements>
    <a:clrScheme name="Custom 24">
      <a:dk1>
        <a:srgbClr val="0051A5"/>
      </a:dk1>
      <a:lt1>
        <a:srgbClr val="FFFFFF"/>
      </a:lt1>
      <a:dk2>
        <a:srgbClr val="003C71"/>
      </a:dk2>
      <a:lt2>
        <a:srgbClr val="DCEEFB"/>
      </a:lt2>
      <a:accent1>
        <a:srgbClr val="041E41"/>
      </a:accent1>
      <a:accent2>
        <a:srgbClr val="00A9CE"/>
      </a:accent2>
      <a:accent3>
        <a:srgbClr val="8E9089"/>
      </a:accent3>
      <a:accent4>
        <a:srgbClr val="9E09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Props1.xml><?xml version="1.0" encoding="utf-8"?>
<ds:datastoreItem xmlns:ds="http://schemas.openxmlformats.org/officeDocument/2006/customXml" ds:itemID="{17578A60-53EB-48EF-8F49-5863965F61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9F9CAE-E410-41E0-93EA-BE69F820DC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67CEB8-D9DC-4020-A0F9-F0623DD24663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{72DC2A4B-9D52-4243-8912-B57FA594E9A1}tf16401378</Template>
  <TotalTime>48065</TotalTime>
  <Words>258</Words>
  <Application>Microsoft Macintosh PowerPoint</Application>
  <PresentationFormat>Widescreen</PresentationFormat>
  <Paragraphs>101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Proxima Nova</vt:lpstr>
      <vt:lpstr>Proxima Nova Black</vt:lpstr>
      <vt:lpstr>City_National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541</cp:revision>
  <dcterms:created xsi:type="dcterms:W3CDTF">2014-04-11T18:09:52Z</dcterms:created>
  <dcterms:modified xsi:type="dcterms:W3CDTF">2024-12-30T19:10:38Z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2024-03-21T16:47:04Z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41fd2619-d220-4c82-a6d4-1d79c18e8c58</vt:lpwstr>
  </property>
  <property fmtid="{D5CDD505-2E9C-101B-9397-08002B2CF9AE}" pid="9" name="MSIP_Label_a43021ec-4ee9-4fe6-81b4-ce79d4f2bfb2_ContentBits">
    <vt:lpwstr>0</vt:lpwstr>
  </property>
</Properties>
</file>